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0" r:id="rId4"/>
    <p:sldId id="264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4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4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6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3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3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2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4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3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3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8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4B763-3CD4-4085-9308-D6E87FD1ABF5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9743-D843-406A-BB36-542BE1B05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5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38898"/>
            <a:ext cx="9144000" cy="258532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King’s Park Secondary School </a:t>
            </a:r>
          </a:p>
          <a:p>
            <a:pPr algn="ctr"/>
            <a:r>
              <a:rPr lang="en-GB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GB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quality and Diversity </a:t>
            </a:r>
            <a:r>
              <a:rPr lang="en-GB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GB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ay! </a:t>
            </a:r>
            <a:br>
              <a:rPr lang="en-GB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GB" sz="5400" b="1" cap="none" spc="0" baseline="30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GB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December 2017</a:t>
            </a:r>
            <a:endParaRPr lang="en-GB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3" y="189527"/>
            <a:ext cx="901934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048">
            <a:off x="87825" y="524013"/>
            <a:ext cx="1464063" cy="204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5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476672"/>
            <a:ext cx="4104456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What did we do?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20895430">
            <a:off x="251520" y="3027731"/>
            <a:ext cx="4762872" cy="2087165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 all participated in an event which represented our diverse school community.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4" r="3691" b="9718"/>
          <a:stretch/>
        </p:blipFill>
        <p:spPr bwMode="auto">
          <a:xfrm>
            <a:off x="5176940" y="2046332"/>
            <a:ext cx="3107899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64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Who did we meet?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Sikh Gurdwada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LGBT Youth Scotland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AMINA Women's Muslim Group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Glasgow Disability </a:t>
            </a: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lliance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Youth Community </a:t>
            </a:r>
            <a:r>
              <a:rPr lang="en-GB" dirty="0">
                <a:latin typeface="Comic Sans MS" panose="030F0702030302020204" pitchFamily="66" charset="0"/>
              </a:rPr>
              <a:t>S</a:t>
            </a:r>
            <a:r>
              <a:rPr lang="en-GB" dirty="0" smtClean="0">
                <a:latin typeface="Comic Sans MS" panose="030F0702030302020204" pitchFamily="66" charset="0"/>
              </a:rPr>
              <a:t>ervice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778322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52936"/>
            <a:ext cx="48965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495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Who did we meet?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Diabetes Scotland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Humanist Society Scotland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Chaplaincy Team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Radiant and Bright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Scottish Youth </a:t>
            </a:r>
            <a:r>
              <a:rPr lang="en-GB" dirty="0">
                <a:latin typeface="Comic Sans MS" panose="030F0702030302020204" pitchFamily="66" charset="0"/>
              </a:rPr>
              <a:t>P</a:t>
            </a:r>
            <a:r>
              <a:rPr lang="en-GB" dirty="0" smtClean="0">
                <a:latin typeface="Comic Sans MS" panose="030F0702030302020204" pitchFamily="66" charset="0"/>
              </a:rPr>
              <a:t>arliament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97" b="21386"/>
          <a:stretch/>
        </p:blipFill>
        <p:spPr>
          <a:xfrm>
            <a:off x="5220072" y="2564904"/>
            <a:ext cx="3631566" cy="305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84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229600" cy="1143000"/>
          </a:xfr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Why did we do this?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639018">
            <a:off x="283612" y="2062043"/>
            <a:ext cx="316835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are all different and this is a fantastic thing!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164208">
            <a:off x="5089204" y="1968782"/>
            <a:ext cx="316835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live and work together it is important to learn about each others cultures and beliefs!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861048"/>
            <a:ext cx="338437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are part of a bigger community and it is important to be a responsible member of the community.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4509494"/>
            <a:ext cx="338437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have a responsibility to challenge prejudice and discrimination wherever it occurs!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6984776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King’s Park Secondary School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unicef r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878">
            <a:off x="323528" y="2276872"/>
            <a:ext cx="2476500" cy="2562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4653136"/>
            <a:ext cx="3096344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Working towards our Rights Respecting School Charter.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0435" y="2151555"/>
            <a:ext cx="4248472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Our school aims to be a safe </a:t>
            </a:r>
            <a:r>
              <a:rPr lang="en-GB" sz="2400" dirty="0">
                <a:latin typeface="Comic Sans MS" panose="030F0702030302020204" pitchFamily="66" charset="0"/>
              </a:rPr>
              <a:t>&amp; inspiring </a:t>
            </a:r>
            <a:r>
              <a:rPr lang="en-GB" sz="2400" dirty="0" smtClean="0">
                <a:latin typeface="Comic Sans MS" panose="030F0702030302020204" pitchFamily="66" charset="0"/>
              </a:rPr>
              <a:t>place </a:t>
            </a:r>
            <a:r>
              <a:rPr lang="en-GB" sz="2400" dirty="0">
                <a:latin typeface="Comic Sans MS" panose="030F0702030302020204" pitchFamily="66" charset="0"/>
              </a:rPr>
              <a:t>to learn, where children's rights are respected, their talents are nurtured &amp; they are able to thrive.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077">
            <a:off x="6683573" y="4356173"/>
            <a:ext cx="1810317" cy="204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201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174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Who did we meet? </vt:lpstr>
      <vt:lpstr>PowerPoint Presentation</vt:lpstr>
      <vt:lpstr>Who did we meet? </vt:lpstr>
      <vt:lpstr>Why did we do this? 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Garroway (Kings Park)</dc:creator>
  <cp:lastModifiedBy>RKelly</cp:lastModifiedBy>
  <cp:revision>8</cp:revision>
  <dcterms:created xsi:type="dcterms:W3CDTF">2017-12-08T14:21:53Z</dcterms:created>
  <dcterms:modified xsi:type="dcterms:W3CDTF">2017-12-13T16:59:56Z</dcterms:modified>
</cp:coreProperties>
</file>